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ACEB24BE-A2A2-41F2-90A3-D005E3334FAB}">
          <p14:sldIdLst>
            <p14:sldId id="256"/>
          </p14:sldIdLst>
        </p14:section>
        <p14:section name="Sekcia bez názvu" id="{777460A8-20F8-40F0-83CB-78CA9846C77A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113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174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388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192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756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221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555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2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707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871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602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79209-88D0-4370-8E78-1812F06468D7}" type="datetimeFigureOut">
              <a:rPr lang="sk-SK" smtClean="0"/>
              <a:t>22. 9. 2020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11342-A71A-4434-8FA3-0262FB1005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538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Skupina 11">
            <a:extLst>
              <a:ext uri="{FF2B5EF4-FFF2-40B4-BE49-F238E27FC236}">
                <a16:creationId xmlns:a16="http://schemas.microsoft.com/office/drawing/2014/main" id="{877E6EDC-185A-49BD-86BF-5EF75707D3A7}"/>
              </a:ext>
            </a:extLst>
          </p:cNvPr>
          <p:cNvGrpSpPr/>
          <p:nvPr/>
        </p:nvGrpSpPr>
        <p:grpSpPr>
          <a:xfrm>
            <a:off x="2739590" y="1087675"/>
            <a:ext cx="3728915" cy="4169428"/>
            <a:chOff x="3771899" y="533401"/>
            <a:chExt cx="4029075" cy="4533900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652072C8-E794-4B67-A0F7-6AC78DD8BD65}"/>
                </a:ext>
              </a:extLst>
            </p:cNvPr>
            <p:cNvSpPr/>
            <p:nvPr/>
          </p:nvSpPr>
          <p:spPr>
            <a:xfrm>
              <a:off x="5162548" y="533401"/>
              <a:ext cx="1247775" cy="12001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3066828C-2D06-44AD-83FF-297BF841FCE4}"/>
                </a:ext>
              </a:extLst>
            </p:cNvPr>
            <p:cNvSpPr/>
            <p:nvPr/>
          </p:nvSpPr>
          <p:spPr>
            <a:xfrm>
              <a:off x="3771899" y="1133476"/>
              <a:ext cx="4029075" cy="39338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cxnSp>
          <p:nvCxnSpPr>
            <p:cNvPr id="7" name="Rovná spojnica 6">
              <a:extLst>
                <a:ext uri="{FF2B5EF4-FFF2-40B4-BE49-F238E27FC236}">
                  <a16:creationId xmlns:a16="http://schemas.microsoft.com/office/drawing/2014/main" id="{C57ECCB9-53E3-4C4C-9E17-D992310E3664}"/>
                </a:ext>
              </a:extLst>
            </p:cNvPr>
            <p:cNvCxnSpPr>
              <a:stCxn id="5" idx="0"/>
              <a:endCxn id="5" idx="4"/>
            </p:cNvCxnSpPr>
            <p:nvPr/>
          </p:nvCxnSpPr>
          <p:spPr>
            <a:xfrm>
              <a:off x="5786437" y="1133476"/>
              <a:ext cx="0" cy="39338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9D0889A5-C6F4-4499-9F58-7DDAE2E578DA}"/>
              </a:ext>
            </a:extLst>
          </p:cNvPr>
          <p:cNvGrpSpPr/>
          <p:nvPr/>
        </p:nvGrpSpPr>
        <p:grpSpPr>
          <a:xfrm>
            <a:off x="1064628" y="1096917"/>
            <a:ext cx="1396604" cy="1557337"/>
            <a:chOff x="3771899" y="533401"/>
            <a:chExt cx="4029075" cy="4533900"/>
          </a:xfrm>
        </p:grpSpPr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3384EFE-B892-4D2C-8A30-D7440DC2A8F5}"/>
                </a:ext>
              </a:extLst>
            </p:cNvPr>
            <p:cNvSpPr/>
            <p:nvPr/>
          </p:nvSpPr>
          <p:spPr>
            <a:xfrm>
              <a:off x="5162548" y="533401"/>
              <a:ext cx="1247775" cy="12001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4CC381B4-D2BB-4DFB-AF34-0DC45DB202E3}"/>
                </a:ext>
              </a:extLst>
            </p:cNvPr>
            <p:cNvSpPr/>
            <p:nvPr/>
          </p:nvSpPr>
          <p:spPr>
            <a:xfrm>
              <a:off x="3771899" y="1133476"/>
              <a:ext cx="4029075" cy="39338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cxnSp>
          <p:nvCxnSpPr>
            <p:cNvPr id="16" name="Rovná spojnica 15">
              <a:extLst>
                <a:ext uri="{FF2B5EF4-FFF2-40B4-BE49-F238E27FC236}">
                  <a16:creationId xmlns:a16="http://schemas.microsoft.com/office/drawing/2014/main" id="{69660121-60FA-4F74-9BA6-F68F30934C73}"/>
                </a:ext>
              </a:extLst>
            </p:cNvPr>
            <p:cNvCxnSpPr>
              <a:stCxn id="15" idx="0"/>
              <a:endCxn id="15" idx="4"/>
            </p:cNvCxnSpPr>
            <p:nvPr/>
          </p:nvCxnSpPr>
          <p:spPr>
            <a:xfrm>
              <a:off x="5786437" y="1133476"/>
              <a:ext cx="0" cy="39338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14168FF0-C833-4BC0-B36E-73AEF9C9C06B}"/>
              </a:ext>
            </a:extLst>
          </p:cNvPr>
          <p:cNvGrpSpPr/>
          <p:nvPr/>
        </p:nvGrpSpPr>
        <p:grpSpPr>
          <a:xfrm>
            <a:off x="6822820" y="825930"/>
            <a:ext cx="1921668" cy="2257424"/>
            <a:chOff x="3771899" y="533401"/>
            <a:chExt cx="4029075" cy="4533900"/>
          </a:xfrm>
        </p:grpSpPr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663032AD-F91C-4DA0-84B4-11870BE90F42}"/>
                </a:ext>
              </a:extLst>
            </p:cNvPr>
            <p:cNvSpPr/>
            <p:nvPr/>
          </p:nvSpPr>
          <p:spPr>
            <a:xfrm>
              <a:off x="5162548" y="533401"/>
              <a:ext cx="1247775" cy="12001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34E22554-4D40-4B8E-8EB3-EBE9B5FEF35E}"/>
                </a:ext>
              </a:extLst>
            </p:cNvPr>
            <p:cNvSpPr/>
            <p:nvPr/>
          </p:nvSpPr>
          <p:spPr>
            <a:xfrm>
              <a:off x="3771899" y="1133476"/>
              <a:ext cx="4029075" cy="39338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cxnSp>
          <p:nvCxnSpPr>
            <p:cNvPr id="20" name="Rovná spojnica 19">
              <a:extLst>
                <a:ext uri="{FF2B5EF4-FFF2-40B4-BE49-F238E27FC236}">
                  <a16:creationId xmlns:a16="http://schemas.microsoft.com/office/drawing/2014/main" id="{53584DE6-7012-4348-BD7C-60A67085CFA9}"/>
                </a:ext>
              </a:extLst>
            </p:cNvPr>
            <p:cNvCxnSpPr>
              <a:stCxn id="19" idx="0"/>
              <a:endCxn id="19" idx="4"/>
            </p:cNvCxnSpPr>
            <p:nvPr/>
          </p:nvCxnSpPr>
          <p:spPr>
            <a:xfrm>
              <a:off x="5786437" y="1133476"/>
              <a:ext cx="0" cy="39338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3FA8795D-B61B-4DE5-B093-2D530D7E2E0F}"/>
              </a:ext>
            </a:extLst>
          </p:cNvPr>
          <p:cNvGrpSpPr/>
          <p:nvPr/>
        </p:nvGrpSpPr>
        <p:grpSpPr>
          <a:xfrm>
            <a:off x="6391298" y="4333876"/>
            <a:ext cx="2059836" cy="2200274"/>
            <a:chOff x="3771899" y="533401"/>
            <a:chExt cx="4029075" cy="4533900"/>
          </a:xfrm>
        </p:grpSpPr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F3AE9DFD-600D-4E86-BB49-91479C74965E}"/>
                </a:ext>
              </a:extLst>
            </p:cNvPr>
            <p:cNvSpPr/>
            <p:nvPr/>
          </p:nvSpPr>
          <p:spPr>
            <a:xfrm>
              <a:off x="5162548" y="533401"/>
              <a:ext cx="1247775" cy="12001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D25617D9-F84A-46E9-BE07-F25FD94F86BC}"/>
                </a:ext>
              </a:extLst>
            </p:cNvPr>
            <p:cNvSpPr/>
            <p:nvPr/>
          </p:nvSpPr>
          <p:spPr>
            <a:xfrm>
              <a:off x="3771899" y="1133476"/>
              <a:ext cx="4029075" cy="39338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cxnSp>
          <p:nvCxnSpPr>
            <p:cNvPr id="24" name="Rovná spojnica 23">
              <a:extLst>
                <a:ext uri="{FF2B5EF4-FFF2-40B4-BE49-F238E27FC236}">
                  <a16:creationId xmlns:a16="http://schemas.microsoft.com/office/drawing/2014/main" id="{D4E1FFE0-503D-462D-BD86-3479840DAFEA}"/>
                </a:ext>
              </a:extLst>
            </p:cNvPr>
            <p:cNvCxnSpPr>
              <a:stCxn id="23" idx="0"/>
              <a:endCxn id="23" idx="4"/>
            </p:cNvCxnSpPr>
            <p:nvPr/>
          </p:nvCxnSpPr>
          <p:spPr>
            <a:xfrm>
              <a:off x="5786437" y="1133476"/>
              <a:ext cx="0" cy="39338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073989B8-4A69-4DDB-9810-CA9ECD314647}"/>
              </a:ext>
            </a:extLst>
          </p:cNvPr>
          <p:cNvGrpSpPr/>
          <p:nvPr/>
        </p:nvGrpSpPr>
        <p:grpSpPr>
          <a:xfrm>
            <a:off x="572010" y="3933826"/>
            <a:ext cx="2167580" cy="2371724"/>
            <a:chOff x="3771899" y="533401"/>
            <a:chExt cx="4029075" cy="4533900"/>
          </a:xfrm>
        </p:grpSpPr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067A538E-A3D7-453C-9894-2A20FC427E4F}"/>
                </a:ext>
              </a:extLst>
            </p:cNvPr>
            <p:cNvSpPr/>
            <p:nvPr/>
          </p:nvSpPr>
          <p:spPr>
            <a:xfrm>
              <a:off x="5162548" y="533401"/>
              <a:ext cx="1247775" cy="12001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7C51792C-13D1-42FE-808C-9092806F1F66}"/>
                </a:ext>
              </a:extLst>
            </p:cNvPr>
            <p:cNvSpPr/>
            <p:nvPr/>
          </p:nvSpPr>
          <p:spPr>
            <a:xfrm>
              <a:off x="3771899" y="1133476"/>
              <a:ext cx="4029075" cy="39338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350"/>
            </a:p>
          </p:txBody>
        </p:sp>
        <p:cxnSp>
          <p:nvCxnSpPr>
            <p:cNvPr id="28" name="Rovná spojnica 27">
              <a:extLst>
                <a:ext uri="{FF2B5EF4-FFF2-40B4-BE49-F238E27FC236}">
                  <a16:creationId xmlns:a16="http://schemas.microsoft.com/office/drawing/2014/main" id="{380BDF93-8436-44E3-82E7-9687731538C0}"/>
                </a:ext>
              </a:extLst>
            </p:cNvPr>
            <p:cNvCxnSpPr>
              <a:stCxn id="27" idx="0"/>
              <a:endCxn id="27" idx="4"/>
            </p:cNvCxnSpPr>
            <p:nvPr/>
          </p:nvCxnSpPr>
          <p:spPr>
            <a:xfrm>
              <a:off x="5786437" y="1133476"/>
              <a:ext cx="0" cy="39338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BlokTextu 28">
            <a:extLst>
              <a:ext uri="{FF2B5EF4-FFF2-40B4-BE49-F238E27FC236}">
                <a16:creationId xmlns:a16="http://schemas.microsoft.com/office/drawing/2014/main" id="{179477E0-5989-4CAE-BF05-5211A97693FD}"/>
              </a:ext>
            </a:extLst>
          </p:cNvPr>
          <p:cNvSpPr txBox="1"/>
          <p:nvPr/>
        </p:nvSpPr>
        <p:spPr>
          <a:xfrm>
            <a:off x="572010" y="304800"/>
            <a:ext cx="5495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Dokresli každej lienke bodky. </a:t>
            </a: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354CFCC8-38E1-4B64-8648-2B4C68FC41EE}"/>
              </a:ext>
            </a:extLst>
          </p:cNvPr>
          <p:cNvSpPr/>
          <p:nvPr/>
        </p:nvSpPr>
        <p:spPr>
          <a:xfrm>
            <a:off x="3676650" y="2191347"/>
            <a:ext cx="293645" cy="275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00A4EB0B-6C0E-4B71-9316-89BED97A9CF4}"/>
              </a:ext>
            </a:extLst>
          </p:cNvPr>
          <p:cNvSpPr/>
          <p:nvPr/>
        </p:nvSpPr>
        <p:spPr>
          <a:xfrm>
            <a:off x="7740172" y="4916301"/>
            <a:ext cx="178271" cy="17957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47F10FBA-44C5-44D4-A307-DB2DCE1BD221}"/>
              </a:ext>
            </a:extLst>
          </p:cNvPr>
          <p:cNvSpPr/>
          <p:nvPr/>
        </p:nvSpPr>
        <p:spPr>
          <a:xfrm>
            <a:off x="1499394" y="2189911"/>
            <a:ext cx="156406" cy="1151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46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>
            <a:extLst>
              <a:ext uri="{FF2B5EF4-FFF2-40B4-BE49-F238E27FC236}">
                <a16:creationId xmlns:a16="http://schemas.microsoft.com/office/drawing/2014/main" id="{1EEF9660-E7F2-4016-8933-82793B78A988}"/>
              </a:ext>
            </a:extLst>
          </p:cNvPr>
          <p:cNvSpPr/>
          <p:nvPr/>
        </p:nvSpPr>
        <p:spPr>
          <a:xfrm>
            <a:off x="3546290" y="911651"/>
            <a:ext cx="4810125" cy="4810125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" name="Obrázok 3" descr="Obrázok, na ktorom je miestnosť&#10;&#10;Automaticky generovaný popis">
            <a:extLst>
              <a:ext uri="{FF2B5EF4-FFF2-40B4-BE49-F238E27FC236}">
                <a16:creationId xmlns:a16="http://schemas.microsoft.com/office/drawing/2014/main" id="{8D289A36-9B15-4EC7-BFC7-FFBBEB0558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1" t="58193" r="70972" b="3751"/>
          <a:stretch/>
        </p:blipFill>
        <p:spPr>
          <a:xfrm rot="995660">
            <a:off x="673007" y="1062036"/>
            <a:ext cx="1482355" cy="2943226"/>
          </a:xfrm>
          <a:prstGeom prst="rect">
            <a:avLst/>
          </a:prstGeom>
        </p:spPr>
      </p:pic>
      <p:pic>
        <p:nvPicPr>
          <p:cNvPr id="6" name="Obrázok 5" descr="Obrázok, na ktorom je miestnosť&#10;&#10;Automaticky generovaný popis">
            <a:extLst>
              <a:ext uri="{FF2B5EF4-FFF2-40B4-BE49-F238E27FC236}">
                <a16:creationId xmlns:a16="http://schemas.microsoft.com/office/drawing/2014/main" id="{84DEDD8D-DB12-46E7-B914-F026769E26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95" t="34306" r="3889" b="40694"/>
          <a:stretch/>
        </p:blipFill>
        <p:spPr>
          <a:xfrm>
            <a:off x="88714" y="4686299"/>
            <a:ext cx="3457576" cy="1714501"/>
          </a:xfrm>
          <a:prstGeom prst="rect">
            <a:avLst/>
          </a:prstGeom>
        </p:spPr>
      </p:pic>
      <p:sp>
        <p:nvSpPr>
          <p:cNvPr id="8" name="Obdĺžnik 7">
            <a:extLst>
              <a:ext uri="{FF2B5EF4-FFF2-40B4-BE49-F238E27FC236}">
                <a16:creationId xmlns:a16="http://schemas.microsoft.com/office/drawing/2014/main" id="{4EC2E81B-533D-48C7-ADE7-421C08D88459}"/>
              </a:ext>
            </a:extLst>
          </p:cNvPr>
          <p:cNvSpPr/>
          <p:nvPr/>
        </p:nvSpPr>
        <p:spPr>
          <a:xfrm>
            <a:off x="88714" y="4343400"/>
            <a:ext cx="1168586" cy="5905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34886A8F-24EF-425D-B8F9-C1B61B017138}"/>
              </a:ext>
            </a:extLst>
          </p:cNvPr>
          <p:cNvSpPr txBox="1"/>
          <p:nvPr/>
        </p:nvSpPr>
        <p:spPr>
          <a:xfrm>
            <a:off x="283593" y="352425"/>
            <a:ext cx="683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Dokresli krmivo pre vtáčiky. 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0622C160-2D36-4774-B950-DE5EBDF3E450}"/>
              </a:ext>
            </a:extLst>
          </p:cNvPr>
          <p:cNvSpPr/>
          <p:nvPr/>
        </p:nvSpPr>
        <p:spPr>
          <a:xfrm>
            <a:off x="5767387" y="1547812"/>
            <a:ext cx="76200" cy="85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91A366E8-5561-4C73-809C-BC18F5927EE5}"/>
              </a:ext>
            </a:extLst>
          </p:cNvPr>
          <p:cNvSpPr/>
          <p:nvPr/>
        </p:nvSpPr>
        <p:spPr>
          <a:xfrm>
            <a:off x="5105400" y="1924050"/>
            <a:ext cx="76200" cy="85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907986F6-75F3-4210-A33E-F2F52F876B9A}"/>
              </a:ext>
            </a:extLst>
          </p:cNvPr>
          <p:cNvSpPr/>
          <p:nvPr/>
        </p:nvSpPr>
        <p:spPr>
          <a:xfrm>
            <a:off x="5295900" y="1504950"/>
            <a:ext cx="76200" cy="85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165605F1-A0B4-4665-A91E-D1A06191FD0F}"/>
              </a:ext>
            </a:extLst>
          </p:cNvPr>
          <p:cNvSpPr/>
          <p:nvPr/>
        </p:nvSpPr>
        <p:spPr>
          <a:xfrm>
            <a:off x="5467350" y="1762125"/>
            <a:ext cx="76200" cy="85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828182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10</Words>
  <Application>Microsoft Office PowerPoint</Application>
  <PresentationFormat>Prezentácia na obrazovke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Motív Office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Simona Karaffova</dc:creator>
  <cp:lastModifiedBy>Simona Karaffova</cp:lastModifiedBy>
  <cp:revision>4</cp:revision>
  <dcterms:created xsi:type="dcterms:W3CDTF">2020-09-22T13:07:38Z</dcterms:created>
  <dcterms:modified xsi:type="dcterms:W3CDTF">2020-09-22T14:59:58Z</dcterms:modified>
</cp:coreProperties>
</file>